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15" dt="2024-11-05T15:56:13.236"/>
    <p1510:client id="{D39CE10B-E34D-4637-B9F9-9B2432E93874}" v="1" dt="2024-11-05T18:11:40.1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/>
    <p:restoredTop sz="50855" autoAdjust="0"/>
  </p:normalViewPr>
  <p:slideViewPr>
    <p:cSldViewPr snapToGrid="0" snapToObjects="1">
      <p:cViewPr varScale="1">
        <p:scale>
          <a:sx n="27" d="100"/>
          <a:sy n="27" d="100"/>
        </p:scale>
        <p:origin x="2064" y="3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5T15:56:13.236" v="4414"/>
      <pc:docMkLst>
        <pc:docMk/>
      </pc:docMkLst>
      <pc:sldChg chg="addSp modSp mod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6"/>
        </pc:sldMkLst>
        <pc:spChg chg="mod">
          <ac:chgData name="LELLO MOLINARIO" userId="675167b3-0327-4eb0-b712-ad5d2d77a8a3" providerId="ADAL" clId="{828FBF63-8AE4-4B7E-BA65-5052B5CCEA5B}" dt="2024-11-05T13:15:25.732" v="3518" actId="20577"/>
          <ac:spMkLst>
            <pc:docMk/>
            <pc:sldMk cId="0" sldId="256"/>
            <ac:spMk id="9" creationId="{5D4E1818-6731-FC82-1889-9F515961142E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6"/>
            <ac:picMk id="5" creationId="{1E856EFB-8C40-E2CC-7693-59E36C28EF1F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7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7"/>
            <ac:picMk id="11" creationId="{E979AB31-F153-6DA3-C64C-D85A11F1902B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58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8"/>
            <ac:picMk id="22" creationId="{3F3AAEBF-A253-384D-FBA1-1C42269D8563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59"/>
        </pc:sldMkLst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9"/>
            <ac:picMk id="13" creationId="{FE4D1922-7275-9A86-DB9A-0CFF51E04350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59"/>
            <ac:picMk id="16" creationId="{38D127A6-EF74-3BDE-D0C2-1FCD0FD751F6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59"/>
            <ac:picMk id="17" creationId="{B7393708-0681-157D-4561-79CD3C13DD58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0"/>
        </pc:sldMkLst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0"/>
            <ac:picMk id="2" creationId="{3B956C3A-D20F-2D68-1F2C-40529575450E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60"/>
            <ac:picMk id="4" creationId="{3384C093-D2D1-F011-C8C7-4BEBEE4D213E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0"/>
            <ac:picMk id="7" creationId="{82256CB3-5B79-92ED-2D81-2931140F12BC}"/>
          </ac:picMkLst>
        </pc:picChg>
      </pc:sldChg>
      <pc:sldChg chg="addSp delSp modSp mod modTransition modAnim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1"/>
        </pc:sldMkLst>
        <pc:spChg chg="mod">
          <ac:chgData name="LELLO MOLINARIO" userId="675167b3-0327-4eb0-b712-ad5d2d77a8a3" providerId="ADAL" clId="{828FBF63-8AE4-4B7E-BA65-5052B5CCEA5B}" dt="2024-11-04T15:23:47.048" v="3134" actId="1036"/>
          <ac:spMkLst>
            <pc:docMk/>
            <pc:sldMk cId="0" sldId="261"/>
            <ac:spMk id="11" creationId="{00000000-0000-0000-0000-000000000000}"/>
          </ac:spMkLst>
        </pc:spChg>
        <pc:picChg chg="mod">
          <ac:chgData name="LELLO MOLINARIO" userId="675167b3-0327-4eb0-b712-ad5d2d77a8a3" providerId="ADAL" clId="{828FBF63-8AE4-4B7E-BA65-5052B5CCEA5B}" dt="2024-11-05T14:21:45.593" v="4232" actId="1036"/>
          <ac:picMkLst>
            <pc:docMk/>
            <pc:sldMk cId="0" sldId="261"/>
            <ac:picMk id="2" creationId="{00000000-0000-0000-0000-000000000000}"/>
          </ac:picMkLst>
        </pc:picChg>
        <pc:picChg chg="add del mod or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1"/>
            <ac:picMk id="21" creationId="{09F90790-D4AD-848A-5A69-517F9A148EB2}"/>
          </ac:picMkLst>
        </pc:picChg>
        <pc:picChg chg="add del mod">
          <ac:chgData name="LELLO MOLINARIO" userId="675167b3-0327-4eb0-b712-ad5d2d77a8a3" providerId="ADAL" clId="{828FBF63-8AE4-4B7E-BA65-5052B5CCEA5B}" dt="2024-11-05T15:48:35.560" v="4413"/>
          <ac:picMkLst>
            <pc:docMk/>
            <pc:sldMk cId="0" sldId="261"/>
            <ac:picMk id="22" creationId="{C250AF91-221B-5DA9-A3FB-26C4594FC9B3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1"/>
            <ac:picMk id="23" creationId="{B25C4301-12F4-CFFE-BF27-3D88BC2A75BF}"/>
          </ac:picMkLst>
        </pc:picChg>
      </pc:sldChg>
      <pc:sldChg chg="addSp modSp mod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2"/>
        </pc:sldMkLst>
        <pc:spChg chg="mod">
          <ac:chgData name="LELLO MOLINARIO" userId="675167b3-0327-4eb0-b712-ad5d2d77a8a3" providerId="ADAL" clId="{828FBF63-8AE4-4B7E-BA65-5052B5CCEA5B}" dt="2024-11-04T15:28:17.565" v="3265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LELLO MOLINARIO" userId="675167b3-0327-4eb0-b712-ad5d2d77a8a3" providerId="ADAL" clId="{828FBF63-8AE4-4B7E-BA65-5052B5CCEA5B}" dt="2024-11-05T14:11:29.066" v="4195" actId="207"/>
          <ac:spMkLst>
            <pc:docMk/>
            <pc:sldMk cId="0" sldId="262"/>
            <ac:spMk id="20" creationId="{00000000-0000-0000-0000-000000000000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2"/>
            <ac:picMk id="25" creationId="{DD7D214A-10BD-45FC-4C98-9D77F3487624}"/>
          </ac:picMkLst>
        </pc:picChg>
      </pc:sldChg>
      <pc:sldChg chg="addSp modSp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3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3"/>
            <ac:picMk id="11" creationId="{1FB9D0EA-9686-C7A6-4CC6-B43BCD64EEED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0" sldId="264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4"/>
            <ac:picMk id="7" creationId="{9007505F-F294-FFF0-2A66-1DC89DA798B6}"/>
          </ac:picMkLst>
        </pc:picChg>
      </pc:sldChg>
      <pc:sldChg chg="addSp modSp mod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0" sldId="265"/>
            <ac:picMk id="5" creationId="{B6D623C1-3321-A068-6C83-93833649E113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1993243068" sldId="266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1993243068" sldId="266"/>
            <ac:picMk id="7" creationId="{9A9A2948-0863-0E12-DDC2-EE53A2D92F2E}"/>
          </ac:picMkLst>
        </pc:picChg>
      </pc:sldChg>
      <pc:sldChg chg="addSp modSp modTransition modNotesTx">
        <pc:chgData name="LELLO MOLINARIO" userId="675167b3-0327-4eb0-b712-ad5d2d77a8a3" providerId="ADAL" clId="{828FBF63-8AE4-4B7E-BA65-5052B5CCEA5B}" dt="2024-11-05T15:56:13.236" v="4414"/>
        <pc:sldMkLst>
          <pc:docMk/>
          <pc:sldMk cId="2013863633" sldId="267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2013863633" sldId="267"/>
            <ac:picMk id="5" creationId="{5EF69982-4FF1-7EDD-2709-B785426897FB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2354246453" sldId="268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2354246453" sldId="268"/>
            <ac:picMk id="17" creationId="{AFEBF774-168F-723E-727F-3C2FB8E343A2}"/>
          </ac:picMkLst>
        </pc:picChg>
      </pc:sldChg>
      <pc:sldChg chg="addSp modSp modTransition">
        <pc:chgData name="LELLO MOLINARIO" userId="675167b3-0327-4eb0-b712-ad5d2d77a8a3" providerId="ADAL" clId="{828FBF63-8AE4-4B7E-BA65-5052B5CCEA5B}" dt="2024-11-05T15:56:13.236" v="4414"/>
        <pc:sldMkLst>
          <pc:docMk/>
          <pc:sldMk cId="1485789544" sldId="270"/>
        </pc:sldMkLst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1485789544" sldId="270"/>
            <ac:picMk id="3" creationId="{9EC63049-1CA9-29E5-5725-A7544D7473F0}"/>
          </ac:picMkLst>
        </pc:picChg>
      </pc:sldChg>
      <pc:sldChg chg="addSp delSp modSp add mod ord modTransition setBg modNotesTx">
        <pc:chgData name="LELLO MOLINARIO" userId="675167b3-0327-4eb0-b712-ad5d2d77a8a3" providerId="ADAL" clId="{828FBF63-8AE4-4B7E-BA65-5052B5CCEA5B}" dt="2024-11-05T15:56:13.236" v="4414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picChg chg="add mod">
          <ac:chgData name="LELLO MOLINARIO" userId="675167b3-0327-4eb0-b712-ad5d2d77a8a3" providerId="ADAL" clId="{828FBF63-8AE4-4B7E-BA65-5052B5CCEA5B}" dt="2024-11-05T15:56:13.236" v="4414"/>
          <ac:picMkLst>
            <pc:docMk/>
            <pc:sldMk cId="779337223" sldId="271"/>
            <ac:picMk id="6" creationId="{4DBFC530-1EB5-A262-3EF3-82E49DE8B3B3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  <pc:docChgLst>
    <pc:chgData name="LELLO MOLINARIO" userId="675167b3-0327-4eb0-b712-ad5d2d77a8a3" providerId="ADAL" clId="{D39CE10B-E34D-4637-B9F9-9B2432E93874}"/>
    <pc:docChg chg="custSel modSld">
      <pc:chgData name="LELLO MOLINARIO" userId="675167b3-0327-4eb0-b712-ad5d2d77a8a3" providerId="ADAL" clId="{D39CE10B-E34D-4637-B9F9-9B2432E93874}" dt="2024-11-06T08:27:55.452" v="37" actId="20577"/>
      <pc:docMkLst>
        <pc:docMk/>
      </pc:docMkLst>
      <pc:sldChg chg="delSp mod modTransition delAnim">
        <pc:chgData name="LELLO MOLINARIO" userId="675167b3-0327-4eb0-b712-ad5d2d77a8a3" providerId="ADAL" clId="{D39CE10B-E34D-4637-B9F9-9B2432E93874}" dt="2024-11-05T18:11:40.192" v="1"/>
        <pc:sldMkLst>
          <pc:docMk/>
          <pc:sldMk cId="0" sldId="256"/>
        </pc:sldMkLst>
        <pc:picChg chg="del">
          <ac:chgData name="LELLO MOLINARIO" userId="675167b3-0327-4eb0-b712-ad5d2d77a8a3" providerId="ADAL" clId="{D39CE10B-E34D-4637-B9F9-9B2432E93874}" dt="2024-11-05T18:11:33.685" v="0" actId="478"/>
          <ac:picMkLst>
            <pc:docMk/>
            <pc:sldMk cId="0" sldId="256"/>
            <ac:picMk id="5" creationId="{1E856EFB-8C40-E2CC-7693-59E36C28EF1F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57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57"/>
            <ac:picMk id="11" creationId="{E979AB31-F153-6DA3-C64C-D85A11F1902B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58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58"/>
            <ac:picMk id="22" creationId="{3F3AAEBF-A253-384D-FBA1-1C42269D8563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59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59"/>
            <ac:picMk id="17" creationId="{B7393708-0681-157D-4561-79CD3C13DD58}"/>
          </ac:picMkLst>
        </pc:picChg>
      </pc:sldChg>
      <pc:sldChg chg="delSp modTransition modAnim modNotesTx">
        <pc:chgData name="LELLO MOLINARIO" userId="675167b3-0327-4eb0-b712-ad5d2d77a8a3" providerId="ADAL" clId="{D39CE10B-E34D-4637-B9F9-9B2432E93874}" dt="2024-11-06T08:25:58.723" v="13" actId="6549"/>
        <pc:sldMkLst>
          <pc:docMk/>
          <pc:sldMk cId="0" sldId="260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0"/>
            <ac:picMk id="7" creationId="{82256CB3-5B79-92ED-2D81-2931140F12BC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1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1"/>
            <ac:picMk id="23" creationId="{B25C4301-12F4-CFFE-BF27-3D88BC2A75BF}"/>
          </ac:picMkLst>
        </pc:picChg>
      </pc:sldChg>
      <pc:sldChg chg="delSp modTransition modAnim modNotesTx">
        <pc:chgData name="LELLO MOLINARIO" userId="675167b3-0327-4eb0-b712-ad5d2d77a8a3" providerId="ADAL" clId="{D39CE10B-E34D-4637-B9F9-9B2432E93874}" dt="2024-11-06T08:26:40.026" v="27" actId="20577"/>
        <pc:sldMkLst>
          <pc:docMk/>
          <pc:sldMk cId="0" sldId="262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2"/>
            <ac:picMk id="25" creationId="{DD7D214A-10BD-45FC-4C98-9D77F3487624}"/>
          </ac:picMkLst>
        </pc:picChg>
      </pc:sldChg>
      <pc:sldChg chg="delSp modTransition modAnim modNotesTx">
        <pc:chgData name="LELLO MOLINARIO" userId="675167b3-0327-4eb0-b712-ad5d2d77a8a3" providerId="ADAL" clId="{D39CE10B-E34D-4637-B9F9-9B2432E93874}" dt="2024-11-06T08:27:10.383" v="30" actId="20577"/>
        <pc:sldMkLst>
          <pc:docMk/>
          <pc:sldMk cId="0" sldId="263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3"/>
            <ac:picMk id="11" creationId="{1FB9D0EA-9686-C7A6-4CC6-B43BCD64EEED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0" sldId="264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4"/>
            <ac:picMk id="7" creationId="{9007505F-F294-FFF0-2A66-1DC89DA798B6}"/>
          </ac:picMkLst>
        </pc:picChg>
      </pc:sldChg>
      <pc:sldChg chg="delSp modTransition modAnim modNotesTx">
        <pc:chgData name="LELLO MOLINARIO" userId="675167b3-0327-4eb0-b712-ad5d2d77a8a3" providerId="ADAL" clId="{D39CE10B-E34D-4637-B9F9-9B2432E93874}" dt="2024-11-06T08:27:55.452" v="37" actId="20577"/>
        <pc:sldMkLst>
          <pc:docMk/>
          <pc:sldMk cId="0" sldId="265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0" sldId="265"/>
            <ac:picMk id="5" creationId="{B6D623C1-3321-A068-6C83-93833649E113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1993243068" sldId="266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1993243068" sldId="266"/>
            <ac:picMk id="7" creationId="{9A9A2948-0863-0E12-DDC2-EE53A2D92F2E}"/>
          </ac:picMkLst>
        </pc:picChg>
      </pc:sldChg>
      <pc:sldChg chg="delSp modTransition modAnim modNotesTx">
        <pc:chgData name="LELLO MOLINARIO" userId="675167b3-0327-4eb0-b712-ad5d2d77a8a3" providerId="ADAL" clId="{D39CE10B-E34D-4637-B9F9-9B2432E93874}" dt="2024-11-05T18:14:05.058" v="8" actId="20577"/>
        <pc:sldMkLst>
          <pc:docMk/>
          <pc:sldMk cId="2013863633" sldId="267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2013863633" sldId="267"/>
            <ac:picMk id="5" creationId="{5EF69982-4FF1-7EDD-2709-B785426897FB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2354246453" sldId="268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2354246453" sldId="268"/>
            <ac:picMk id="17" creationId="{AFEBF774-168F-723E-727F-3C2FB8E343A2}"/>
          </ac:picMkLst>
        </pc:picChg>
      </pc:sldChg>
      <pc:sldChg chg="delSp modTransition modAnim">
        <pc:chgData name="LELLO MOLINARIO" userId="675167b3-0327-4eb0-b712-ad5d2d77a8a3" providerId="ADAL" clId="{D39CE10B-E34D-4637-B9F9-9B2432E93874}" dt="2024-11-05T18:11:40.192" v="1"/>
        <pc:sldMkLst>
          <pc:docMk/>
          <pc:sldMk cId="1485789544" sldId="270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1485789544" sldId="270"/>
            <ac:picMk id="3" creationId="{9EC63049-1CA9-29E5-5725-A7544D7473F0}"/>
          </ac:picMkLst>
        </pc:picChg>
      </pc:sldChg>
      <pc:sldChg chg="delSp modTransition modAnim modNotesTx">
        <pc:chgData name="LELLO MOLINARIO" userId="675167b3-0327-4eb0-b712-ad5d2d77a8a3" providerId="ADAL" clId="{D39CE10B-E34D-4637-B9F9-9B2432E93874}" dt="2024-11-06T08:27:22.133" v="33" actId="20577"/>
        <pc:sldMkLst>
          <pc:docMk/>
          <pc:sldMk cId="779337223" sldId="271"/>
        </pc:sldMkLst>
        <pc:picChg chg="del">
          <ac:chgData name="LELLO MOLINARIO" userId="675167b3-0327-4eb0-b712-ad5d2d77a8a3" providerId="ADAL" clId="{D39CE10B-E34D-4637-B9F9-9B2432E93874}" dt="2024-11-05T18:11:40.192" v="1"/>
          <ac:picMkLst>
            <pc:docMk/>
            <pc:sldMk cId="779337223" sldId="271"/>
            <ac:picMk id="6" creationId="{4DBFC530-1EB5-A262-3EF3-82E49DE8B3B3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Finally we made some more considerations.</a:t>
            </a:r>
          </a:p>
          <a:p>
            <a:r>
              <a:rPr lang="en-US" dirty="0"/>
              <a:t>Using this system we noticed strengths and weaknesses.</a:t>
            </a:r>
          </a:p>
          <a:p>
            <a:r>
              <a:rPr lang="en-US" dirty="0"/>
              <a:t>The strengths are:</a:t>
            </a:r>
          </a:p>
          <a:p>
            <a:r>
              <a:rPr lang="en-US" dirty="0"/>
              <a:t>System scalability (the system can be implemented with other hardware and features very easily);</a:t>
            </a:r>
          </a:p>
          <a:p>
            <a:r>
              <a:rPr lang="en-US" dirty="0"/>
              <a:t>Ease of code implementation;</a:t>
            </a:r>
          </a:p>
          <a:p>
            <a:r>
              <a:rPr lang="en-US" dirty="0"/>
              <a:t>Portability of the system;</a:t>
            </a:r>
          </a:p>
          <a:p>
            <a:r>
              <a:rPr lang="en-US" dirty="0"/>
              <a:t>The weaknesses are:</a:t>
            </a:r>
          </a:p>
          <a:p>
            <a:r>
              <a:rPr lang="en-US" dirty="0"/>
              <a:t>Use tied to the duration of a limited power system in which it is mounted;</a:t>
            </a:r>
          </a:p>
          <a:p>
            <a:r>
              <a:rPr lang="en-US" dirty="0"/>
              <a:t>Extended code execution time (The time needed to "capture" packets is very high if we enable the "verbose mode" in besside-ng and aircrack-ng applications).</a:t>
            </a:r>
          </a:p>
          <a:p>
            <a:r>
              <a:rPr lang="en-US" dirty="0"/>
              <a:t>Furthermore, using this system we also noticed OPPORTUNITIES and THREATS</a:t>
            </a:r>
          </a:p>
          <a:p>
            <a:r>
              <a:rPr lang="en-US" dirty="0"/>
              <a:t>OPPORTUNITIES are: </a:t>
            </a:r>
          </a:p>
          <a:p>
            <a:r>
              <a:rPr lang="en-US" dirty="0"/>
              <a:t>possibility of use even with little or no initial training because all the execution can be automated;</a:t>
            </a:r>
          </a:p>
          <a:p>
            <a:r>
              <a:rPr lang="en-US" dirty="0"/>
              <a:t> and for this reason it is very User Friendly (it is very easy to use!) </a:t>
            </a:r>
          </a:p>
          <a:p>
            <a:r>
              <a:rPr lang="en-US" dirty="0"/>
              <a:t>We have thought at only one big THREAT and that is: </a:t>
            </a:r>
          </a:p>
          <a:p>
            <a:r>
              <a:rPr lang="en-US" dirty="0"/>
              <a:t>the direct responsibility of the user on the automated system and the consequent possibility of being reported to the Authorities for improper use.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Well, we also considered future developments,</a:t>
            </a:r>
          </a:p>
          <a:p>
            <a:r>
              <a:rPr lang="en-US" dirty="0"/>
              <a:t>such as the possibility of using AI to test networks and extending the capabilities to test emerging wireless standards</a:t>
            </a:r>
          </a:p>
          <a:p>
            <a:r>
              <a:rPr lang="en-US" dirty="0"/>
              <a:t>(currently in our system we have not tested other wifi standards such as those used in Smart Agriculture). </a:t>
            </a:r>
          </a:p>
          <a:p>
            <a:r>
              <a:rPr lang="en-US" dirty="0"/>
              <a:t>We also considered the possibility of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presentation is over.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 you for your attention.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If you have any questions, we will be happy to answer them.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/>
              <a:t>But </a:t>
            </a:r>
            <a:r>
              <a:rPr lang="it-IT" dirty="0" err="1"/>
              <a:t>before</a:t>
            </a:r>
            <a:r>
              <a:rPr lang="it-IT" dirty="0"/>
              <a:t> </a:t>
            </a:r>
            <a:r>
              <a:rPr lang="it-IT" dirty="0" err="1"/>
              <a:t>let’s</a:t>
            </a:r>
            <a:r>
              <a:rPr lang="it-IT" dirty="0"/>
              <a:t> </a:t>
            </a:r>
            <a:r>
              <a:rPr lang="it-IT" dirty="0" err="1"/>
              <a:t>see</a:t>
            </a:r>
            <a:r>
              <a:rPr lang="it-IT" dirty="0"/>
              <a:t> the video demo</a:t>
            </a:r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Thanks Federico.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Now let's explain the hardware components we used: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geolocalizing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small aside: we thought that this module would also be useful for future implementations: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In fact, if the system could been mounted on an unmanned vehicle, once it reached the chosen coordinates it could have started the tests automatically.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Finally, a USB Wi-Fi adapter that supports monitor mode for packet capturing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we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and global variables we were able to acquire the information necessary to test the wifi networks we prepared.</a:t>
            </a:r>
          </a:p>
          <a:p>
            <a:endParaRPr lang="en-US" dirty="0"/>
          </a:p>
          <a:p>
            <a:r>
              <a:rPr lang="en-US" dirty="0"/>
              <a:t>To do this we used tools at our disposal such as Aircrack, Besside and Nmap.</a:t>
            </a:r>
          </a:p>
          <a:p>
            <a:r>
              <a:rPr lang="en-US" dirty="0"/>
              <a:t>In this last case I would like to say that we decided to use the nmap command for several reasons: the most important is the possibility of using specific scripts.</a:t>
            </a:r>
          </a:p>
          <a:p>
            <a:r>
              <a:rPr lang="en-US" dirty="0"/>
              <a:t>In particular Nmap Scripting Engine (NSE) which is one of the most powerful and flexible features of Nmap that allows to manage even the most demanding vulnerability checks.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 </a:t>
            </a:r>
          </a:p>
          <a:p>
            <a:r>
              <a:rPr lang="en-US" dirty="0"/>
              <a:t>after starting it, the coordinates are read and the Google Maps URL is generated.</a:t>
            </a:r>
          </a:p>
          <a:p>
            <a:r>
              <a:rPr lang="en-US" dirty="0"/>
              <a:t>then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'besside-ng' which will generate a log file and two *.cap files (one file for WEP networks and one file for WPA networks).</a:t>
            </a:r>
          </a:p>
          <a:p>
            <a:r>
              <a:rPr lang="en-US" dirty="0"/>
              <a:t>When a useful 'handshake' is detected or enough network packets are captured, aircrack-ng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found testing networks and continue until it finds the appropriate password for the network.</a:t>
            </a:r>
          </a:p>
          <a:p>
            <a:endParaRPr lang="en-US" dirty="0"/>
          </a:p>
          <a:p>
            <a:r>
              <a:rPr lang="en-US" dirty="0"/>
              <a:t>In our case there are networks that we are not interested in (because they are outside our test area), so the system refuses the scan.</a:t>
            </a:r>
          </a:p>
          <a:p>
            <a:endParaRPr lang="en-US" dirty="0"/>
          </a:p>
          <a:p>
            <a:r>
              <a:rPr lang="en-US" dirty="0"/>
              <a:t>Once this first phase is completed, it performs the vulnerability scan via nmap.</a:t>
            </a:r>
          </a:p>
          <a:p>
            <a:r>
              <a:rPr lang="en-US" dirty="0"/>
              <a:t>To do this, the program automatically connects to the previously scanned networks and starts looking for vulnerabilities in the network access point and its clients. </a:t>
            </a:r>
          </a:p>
          <a:p>
            <a:r>
              <a:rPr lang="en-US" dirty="0"/>
              <a:t>when this process is completed, all the acquired information is transferred into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security protocol and encryption.</a:t>
            </a:r>
          </a:p>
          <a:p>
            <a:r>
              <a:rPr lang="en-US" dirty="0"/>
              <a:t>One called "SOSSU" which uses WPA2 as authentication method. </a:t>
            </a:r>
          </a:p>
          <a:p>
            <a:r>
              <a:rPr lang="en-US" dirty="0"/>
              <a:t>One called "TP-LINK" which uses WEP as authentication method.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which is open.</a:t>
            </a:r>
          </a:p>
          <a:p>
            <a:r>
              <a:rPr lang="en-US" dirty="0"/>
              <a:t>In all of them passwords were found (obviously not in our last case MYASUS is an open network)</a:t>
            </a:r>
          </a:p>
          <a:p>
            <a:r>
              <a:rPr lang="en-US" dirty="0"/>
              <a:t>and also we found several vulnerabilities in their clients: TP-LINK was an exception because no clients was connected.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 if the system had no restrictions it could have tried to hack all the networks in its range</a:t>
            </a:r>
          </a:p>
          <a:p>
            <a:r>
              <a:rPr lang="en-US" dirty="0"/>
              <a:t>and for this reason we made a series of considerations:</a:t>
            </a:r>
          </a:p>
          <a:p>
            <a:r>
              <a:rPr lang="en-US" dirty="0"/>
              <a:t>First one is that The system should be used only on networks with explicit authorization to avoid legal problems.</a:t>
            </a:r>
          </a:p>
          <a:p>
            <a:r>
              <a:rPr lang="en-US" dirty="0"/>
              <a:t>In case of acquisition of network vulnerabilities, protocols for the management and storage of all acquired network data must be guaranteed.</a:t>
            </a:r>
          </a:p>
          <a:p>
            <a:r>
              <a:rPr lang="en-US" dirty="0"/>
              <a:t>Last but not the least, In case we have to do a test for other people there must necessarily be a clear way to report the vulnerabilities to the owners of the network being tested</a:t>
            </a:r>
          </a:p>
          <a:p>
            <a:r>
              <a:rPr lang="en-US" dirty="0"/>
              <a:t>(in our case we record everything, every data in a csv file)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 </a:t>
            </a:r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https://github.com/lmolinario/Network_Security_Project.git</a:t>
            </a: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62714" y="3056404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Security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Protocol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64076" y="61799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>
                <a:solidFill>
                  <a:schemeClr val="bg1"/>
                </a:solidFill>
              </a:rPr>
              <a:t>*= No clients </a:t>
            </a:r>
            <a:r>
              <a:rPr lang="it-IT" dirty="0" err="1">
                <a:solidFill>
                  <a:schemeClr val="bg1"/>
                </a:solidFill>
              </a:rPr>
              <a:t>connected</a:t>
            </a:r>
            <a:endParaRPr lang="en-IT" dirty="0">
              <a:solidFill>
                <a:schemeClr val="bg1"/>
              </a:solidFill>
            </a:endParaRPr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6875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33901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</TotalTime>
  <Words>1681</Words>
  <Application>Microsoft Office PowerPoint</Application>
  <PresentationFormat>Personalizzato</PresentationFormat>
  <Paragraphs>206</Paragraphs>
  <Slides>15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Aptos SemiBold</vt:lpstr>
      <vt:lpstr>Arial</vt:lpstr>
      <vt:lpstr>Aptos</vt:lpstr>
      <vt:lpstr>Inter</vt:lpstr>
      <vt:lpstr>DM Sans Medium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2024-11-06T08:28:12Z</dcterms:modified>
</cp:coreProperties>
</file>